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3659-CFDB-3937-4041-2CE83418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9D48A0-C80D-5D49-0D50-411FE64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170-055B-463E-8BE6-A24C2BC908B5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6220F7-91D0-5EC3-0FE3-0EC8E0D6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D4A3FB-3BE0-E647-B256-A7C3AE8C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D7C1-21B0-4BBA-890E-75A31F2EB8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695F30-B854-0FCA-F423-77610357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F7EC24-0612-3FAA-3654-7643D1D5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21205A-C8D4-7107-186B-E509A6F34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9170-055B-463E-8BE6-A24C2BC908B5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D5E41-5609-09B5-686F-7CB1A6DA5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025BE-DD2E-1C99-C27F-935B1AD35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D7C1-21B0-4BBA-890E-75A31F2EB8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7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7EF08C-88E2-4D6B-9B3D-9B6ED16B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65F011-ECAF-2461-FC53-EC0279401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B10622-1181-1FFF-BE45-8588F714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3DCE0F-6DAA-8098-50C8-08219514C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478529-5D9F-9F14-CB49-728BE6E8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78AF6D-7C03-B4FC-3EE0-0E68BBC05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A81D9C-AD2D-4299-130F-6689B634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7375FE-E8EF-2E0F-297C-B6F7445CA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4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9BC434-CFAE-8873-F12A-48E1F466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29533B-5A06-AFEC-0ADE-61FFF4EB5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9DCDBA-F7B6-323C-D16E-03F08742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C2E4DB-0E4A-62A1-0CB6-DE94B2FD0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E01848-77F8-D733-1426-779655C8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F8D93A-2B6B-DB9B-62A2-33CE1BFBB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0AAF87-BA83-4093-870D-61DC5ADA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A17AA0-869D-7688-5E3D-D7D6C6E5E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F64598-D1A8-B391-4441-55322C4E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FD0351-D562-EBF8-429B-5760C85BB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7F0174-A93C-AAFC-232F-8C85D04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C41E44-0442-5F55-FC51-6B0B83545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222B5E-77ED-3DA8-401E-8C9F08A0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C28398-1608-E0A7-22C6-D9D9C7D8D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86AEA5-C56A-2BAD-BE8E-43649F71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4987AD-E20E-2EED-25EC-8EBF859EF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B374CB-97D2-BDD5-B3DB-DB4BB598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D468D5-572C-57DA-470E-8DA944A1C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BB0D95-226D-615A-D246-FFB9AAD8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152D64-7B1F-00AF-FA70-7CC25CCEF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CAACF6-1E1D-EEDC-E74B-0B8F28D4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3263EC-7E9D-BC1D-3964-A0953BDA7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969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1</cp:revision>
  <dcterms:created xsi:type="dcterms:W3CDTF">2024-10-02T13:29:15Z</dcterms:created>
  <dcterms:modified xsi:type="dcterms:W3CDTF">2024-10-02T13:29:15Z</dcterms:modified>
</cp:coreProperties>
</file>